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9CF8DE-8C56-4EC4-B1B5-A74EA358134D}"/>
              </a:ext>
            </a:extLst>
          </p:cNvPr>
          <p:cNvSpPr txBox="1"/>
          <p:nvPr/>
        </p:nvSpPr>
        <p:spPr>
          <a:xfrm>
            <a:off x="178907" y="797580"/>
            <a:ext cx="11923642" cy="5454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400" dirty="0">
                <a:latin typeface="+mn-ea"/>
              </a:rPr>
              <a:t>今学会の講演の内容を　</a:t>
            </a:r>
            <a:r>
              <a:rPr lang="en-US" altLang="ja-JP" sz="2400" u="sng" kern="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9/27</a:t>
            </a:r>
            <a:r>
              <a:rPr lang="ja-JP" altLang="ja-JP" sz="2400" u="sng" kern="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（月）～</a:t>
            </a:r>
            <a:r>
              <a:rPr lang="en-US" altLang="ja-JP" sz="2400" u="sng" kern="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10/3</a:t>
            </a:r>
            <a:r>
              <a:rPr lang="ja-JP" altLang="ja-JP" sz="2400" u="sng" kern="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（日）</a:t>
            </a:r>
            <a:r>
              <a:rPr lang="ja-JP" altLang="en-US" sz="2400" kern="0" dirty="0">
                <a:effectLst/>
                <a:latin typeface="+mn-ea"/>
                <a:cs typeface="ＭＳ Ｐゴシック" panose="020B0600070205080204" pitchFamily="50" charset="-128"/>
              </a:rPr>
              <a:t>に渡り</a:t>
            </a:r>
            <a:r>
              <a:rPr lang="ja-JP" altLang="en-US" sz="2400" kern="0" dirty="0">
                <a:latin typeface="+mn-ea"/>
                <a:cs typeface="ＭＳ Ｐゴシック" panose="020B0600070205080204" pitchFamily="50" charset="-128"/>
              </a:rPr>
              <a:t>オンデマンド配信致します。</a:t>
            </a:r>
            <a:endParaRPr lang="en-US" altLang="ja-JP" sz="2400" kern="0" dirty="0">
              <a:latin typeface="+mn-ea"/>
              <a:cs typeface="ＭＳ Ｐゴシック" panose="020B0600070205080204" pitchFamily="50" charset="-128"/>
            </a:endParaRPr>
          </a:p>
          <a:p>
            <a:endParaRPr lang="ja-JP" alt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　オンデマンド専用のセミナー情報は以下のとおりです。</a:t>
            </a:r>
          </a:p>
          <a:p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2400" dirty="0">
                <a:effectLst/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セミナー番号：</a:t>
            </a:r>
            <a:r>
              <a:rPr lang="en-US" altLang="ja-JP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25741</a:t>
            </a:r>
            <a:endParaRPr lang="ja-JP" altLang="ja-JP" sz="2400" dirty="0">
              <a:solidFill>
                <a:srgbClr val="FF0000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ja-JP" altLang="en-US" sz="2400" dirty="0">
                <a:effectLst/>
                <a:latin typeface="+mn-ea"/>
                <a:cs typeface="ＭＳ Ｐゴシック" panose="020B0600070205080204" pitchFamily="50" charset="-128"/>
              </a:rPr>
              <a:t>・</a:t>
            </a:r>
            <a:r>
              <a:rPr lang="ja-JP" altLang="en-US" sz="2400" dirty="0">
                <a:latin typeface="+mn-ea"/>
                <a:cs typeface="ＭＳ Ｐゴシック" panose="020B0600070205080204" pitchFamily="50" charset="-128"/>
              </a:rPr>
              <a:t>申し込み</a:t>
            </a:r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期限：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ＭＳ Ｐゴシック" panose="020B0600070205080204" pitchFamily="50" charset="-128"/>
              </a:rPr>
              <a:t>会員のみ（お支払いは</a:t>
            </a:r>
            <a:r>
              <a:rPr lang="ja-JP" altLang="ja-JP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楽天カード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のみ）</a:t>
            </a:r>
            <a:r>
              <a:rPr lang="en-US" altLang="ja-JP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9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15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日</a:t>
            </a:r>
            <a:r>
              <a:rPr lang="ja-JP" altLang="en-US" sz="2400" dirty="0">
                <a:effectLst/>
                <a:latin typeface="+mn-ea"/>
                <a:cs typeface="ＭＳ Ｐゴシック" panose="020B0600070205080204" pitchFamily="50" charset="-128"/>
              </a:rPr>
              <a:t>まで</a:t>
            </a:r>
            <a:endParaRPr lang="en-US" altLang="ja-JP" sz="2400" dirty="0">
              <a:effectLst/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+mn-ea"/>
                <a:cs typeface="ＭＳ Ｐゴシック" panose="020B0600070205080204" pitchFamily="50" charset="-128"/>
              </a:rPr>
              <a:t>　・参加費：</a:t>
            </a:r>
            <a:r>
              <a:rPr lang="en-US" altLang="ja-JP" sz="2400" dirty="0">
                <a:solidFill>
                  <a:srgbClr val="FF0000"/>
                </a:solidFill>
                <a:latin typeface="+mn-ea"/>
                <a:cs typeface="ＭＳ Ｐゴシック" panose="020B0600070205080204" pitchFamily="50" charset="-128"/>
              </a:rPr>
              <a:t>5000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ＭＳ Ｐゴシック" panose="020B0600070205080204" pitchFamily="50" charset="-128"/>
              </a:rPr>
              <a:t>円</a:t>
            </a:r>
            <a:endParaRPr lang="ja-JP" altLang="ja-JP" sz="2400" dirty="0">
              <a:solidFill>
                <a:srgbClr val="FF0000"/>
              </a:solidFill>
              <a:effectLst/>
              <a:latin typeface="+mn-ea"/>
              <a:cs typeface="ＭＳ Ｐゴシック" panose="020B0600070205080204" pitchFamily="50" charset="-128"/>
            </a:endParaRPr>
          </a:p>
          <a:p>
            <a:r>
              <a:rPr lang="en-US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 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2400" dirty="0">
                <a:effectLst/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en-US" sz="2400" dirty="0">
                <a:latin typeface="+mn-ea"/>
                <a:cs typeface="ＭＳ Ｐゴシック" panose="020B0600070205080204" pitchFamily="50" charset="-128"/>
              </a:rPr>
              <a:t>オンデマンド配信は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cs typeface="ＭＳ Ｐゴシック" panose="020B0600070205080204" pitchFamily="50" charset="-128"/>
              </a:rPr>
              <a:t>講演のみ</a:t>
            </a:r>
            <a:r>
              <a:rPr lang="ja-JP" altLang="en-US" sz="2400" dirty="0">
                <a:latin typeface="+mn-ea"/>
                <a:cs typeface="ＭＳ Ｐゴシック" panose="020B0600070205080204" pitchFamily="50" charset="-128"/>
              </a:rPr>
              <a:t>で演題発表の配信はございません。</a:t>
            </a:r>
            <a:endParaRPr lang="en-US" altLang="ja-JP" sz="2400" dirty="0">
              <a:effectLst/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2400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2400" dirty="0">
                <a:effectLst/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en-US" altLang="ja-JP" sz="2400" u="sng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lang="ja-JP" altLang="ja-JP" sz="2400" u="sng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／</a:t>
            </a:r>
            <a:r>
              <a:rPr lang="en-US" altLang="ja-JP" sz="2400" u="sng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11-12</a:t>
            </a:r>
            <a:r>
              <a:rPr lang="ja-JP" altLang="ja-JP" sz="2400" u="sng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の学会当日に参加登録される方は、</a:t>
            </a:r>
            <a:endParaRPr lang="en-US" altLang="ja-JP" sz="2400" u="sng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　　　　　　　　　　　　　　　　　　　　</a:t>
            </a:r>
            <a:r>
              <a:rPr lang="ja-JP" altLang="ja-JP" sz="2400" u="sng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オンデマンド視聴は無料</a:t>
            </a:r>
            <a:r>
              <a:rPr lang="ja-JP" altLang="ja-JP" sz="2400" dirty="0">
                <a:effectLst/>
                <a:latin typeface="+mn-ea"/>
                <a:cs typeface="Times New Roman" panose="02020603050405020304" pitchFamily="18" charset="0"/>
              </a:rPr>
              <a:t>です</a:t>
            </a:r>
            <a:r>
              <a:rPr lang="ja-JP" altLang="en-US" sz="2400" dirty="0"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lang="ja-JP" altLang="ja-JP" sz="2400" dirty="0">
                <a:effectLst/>
                <a:latin typeface="+mn-ea"/>
                <a:cs typeface="Times New Roman" panose="02020603050405020304" pitchFamily="18" charset="0"/>
              </a:rPr>
              <a:t>締切済）。</a:t>
            </a:r>
            <a:endParaRPr lang="en-US" altLang="ja-JP" sz="24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2400" dirty="0">
                <a:effectLst/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オンデマンド配信</a:t>
            </a:r>
            <a:r>
              <a:rPr lang="ja-JP" altLang="en-US" sz="2400" dirty="0">
                <a:effectLst/>
                <a:latin typeface="+mn-ea"/>
                <a:cs typeface="ＭＳ Ｐゴシック" panose="020B0600070205080204" pitchFamily="50" charset="-128"/>
              </a:rPr>
              <a:t>専用申込者は</a:t>
            </a:r>
            <a:r>
              <a:rPr lang="ja-JP" altLang="ja-JP" sz="2400" dirty="0">
                <a:effectLst/>
                <a:latin typeface="+mn-ea"/>
                <a:cs typeface="ＭＳ Ｐゴシック" panose="020B0600070205080204" pitchFamily="50" charset="-128"/>
              </a:rPr>
              <a:t>、</a:t>
            </a:r>
            <a:r>
              <a:rPr lang="ja-JP" altLang="ja-JP" sz="2400" dirty="0">
                <a:solidFill>
                  <a:srgbClr val="FF0000"/>
                </a:solidFill>
                <a:latin typeface="+mn-ea"/>
                <a:cs typeface="ＭＳ Ｐゴシック" panose="020B0600070205080204" pitchFamily="50" charset="-128"/>
              </a:rPr>
              <a:t>学会当日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の</a:t>
            </a:r>
            <a:r>
              <a:rPr lang="ja-JP" altLang="ja-JP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視聴</a:t>
            </a:r>
            <a:r>
              <a:rPr lang="ja-JP" altLang="en-US" sz="240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ができません</a:t>
            </a:r>
            <a:r>
              <a:rPr lang="ja-JP" altLang="en-US" sz="2400" dirty="0">
                <a:effectLst/>
                <a:latin typeface="+mn-ea"/>
                <a:cs typeface="ＭＳ Ｐゴシック" panose="020B0600070205080204" pitchFamily="50" charset="-128"/>
              </a:rPr>
              <a:t>。</a:t>
            </a:r>
            <a:endParaRPr kumimoji="1" lang="en-US" altLang="ja-JP" sz="2400" kern="0" dirty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800" kern="0" dirty="0">
                <a:latin typeface="+mn-ea"/>
              </a:rPr>
              <a:t>　また</a:t>
            </a:r>
            <a:r>
              <a:rPr kumimoji="1" lang="ja-JP" altLang="en-US" sz="3600" u="sng" kern="0" dirty="0">
                <a:solidFill>
                  <a:srgbClr val="FF0000"/>
                </a:solidFill>
                <a:latin typeface="+mn-ea"/>
              </a:rPr>
              <a:t>オンデマンド視聴でも単位取得</a:t>
            </a:r>
            <a:r>
              <a:rPr kumimoji="1" lang="ja-JP" altLang="en-US" sz="2800" kern="0" dirty="0">
                <a:latin typeface="+mn-ea"/>
              </a:rPr>
              <a:t>できます。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EADB8C-6AD6-4275-A9D0-5A843AE0BC94}"/>
              </a:ext>
            </a:extLst>
          </p:cNvPr>
          <p:cNvSpPr txBox="1"/>
          <p:nvPr/>
        </p:nvSpPr>
        <p:spPr>
          <a:xfrm>
            <a:off x="1035173" y="103519"/>
            <a:ext cx="8635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/>
              <a:t>オンデマンド配信（後日視聴用）の</a:t>
            </a:r>
            <a:r>
              <a:rPr kumimoji="1" lang="ja-JP" altLang="en-US" sz="3200" dirty="0"/>
              <a:t>お知らせ</a:t>
            </a:r>
          </a:p>
        </p:txBody>
      </p:sp>
    </p:spTree>
    <p:extLst>
      <p:ext uri="{BB962C8B-B14F-4D97-AF65-F5344CB8AC3E}">
        <p14:creationId xmlns:p14="http://schemas.microsoft.com/office/powerpoint/2010/main" val="1731868180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ギャラリー</Template>
  <TotalTime>244</TotalTime>
  <Words>157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Century Gothic</vt:lpstr>
      <vt:lpstr>ギャラリー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sendaireha-u32</dc:creator>
  <cp:lastModifiedBy>公益社団法人 神奈川県理学療法士会</cp:lastModifiedBy>
  <cp:revision>11</cp:revision>
  <dcterms:created xsi:type="dcterms:W3CDTF">2021-08-03T23:45:10Z</dcterms:created>
  <dcterms:modified xsi:type="dcterms:W3CDTF">2021-09-02T04:54:46Z</dcterms:modified>
</cp:coreProperties>
</file>